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1"/>
    <p:sldMasterId id="2147483685" r:id="rId2"/>
  </p:sldMasterIdLst>
  <p:notesMasterIdLst>
    <p:notesMasterId r:id="rId8"/>
  </p:notes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52" autoAdjust="0"/>
    <p:restoredTop sz="94663" autoAdjust="0"/>
  </p:normalViewPr>
  <p:slideViewPr>
    <p:cSldViewPr>
      <p:cViewPr varScale="1">
        <p:scale>
          <a:sx n="80" d="100"/>
          <a:sy n="80" d="100"/>
        </p:scale>
        <p:origin x="92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B2596234-E00B-4D4E-8B34-AB5EBF9768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8784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FD6D26E2-CA7B-415E-B000-85AC1DFC3E11}" type="slidenum">
              <a:rPr lang="en-US" altLang="en-US" smtClean="0">
                <a:latin typeface="Times New Roman" pitchFamily="18" charset="0"/>
              </a:rPr>
              <a:pPr eaLnBrk="1" hangingPunct="1"/>
              <a:t>1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CC4E760-90B0-4A1F-8E22-A979649FE15B}" type="slidenum">
              <a:rPr lang="en-US" altLang="en-US" smtClean="0">
                <a:latin typeface="Times New Roman" pitchFamily="18" charset="0"/>
              </a:rPr>
              <a:pPr eaLnBrk="1" hangingPunct="1"/>
              <a:t>2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426780D5-EE90-4E02-9DD8-E0C53314C41B}" type="slidenum">
              <a:rPr lang="en-US" altLang="en-US" smtClean="0">
                <a:latin typeface="Times New Roman" pitchFamily="18" charset="0"/>
              </a:rPr>
              <a:pPr eaLnBrk="1" hangingPunct="1"/>
              <a:t>3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8CF17EAA-5EAB-4636-80D1-2CF1A5B2F5A7}" type="slidenum">
              <a:rPr lang="en-US" altLang="en-US" smtClean="0">
                <a:latin typeface="Times New Roman" pitchFamily="18" charset="0"/>
              </a:rPr>
              <a:pPr eaLnBrk="1" hangingPunct="1"/>
              <a:t>4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9D9DA06A-63B9-42F7-825F-8AA8452A9848}" type="slidenum">
              <a:rPr lang="en-US" altLang="en-US" smtClean="0">
                <a:latin typeface="Times New Roman" pitchFamily="18" charset="0"/>
              </a:rPr>
              <a:pPr eaLnBrk="1" hangingPunct="1"/>
              <a:t>5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689647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93103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4788"/>
            <a:ext cx="2057400" cy="438983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5614" y="204788"/>
            <a:ext cx="6021387" cy="438983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987143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769170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58709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30284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65782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09583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493439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60069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52896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53430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86781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5614" y="204788"/>
            <a:ext cx="8226425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grpSp>
        <p:nvGrpSpPr>
          <p:cNvPr id="1027" name="Group 2"/>
          <p:cNvGrpSpPr>
            <a:grpSpLocks/>
          </p:cNvGrpSpPr>
          <p:nvPr/>
        </p:nvGrpSpPr>
        <p:grpSpPr bwMode="auto">
          <a:xfrm>
            <a:off x="1" y="0"/>
            <a:ext cx="9142413" cy="5142310"/>
            <a:chOff x="0" y="0"/>
            <a:chExt cx="5759" cy="4319"/>
          </a:xfrm>
        </p:grpSpPr>
        <p:sp>
          <p:nvSpPr>
            <p:cNvPr id="4" name="Freeform 3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grpSp>
          <p:nvGrpSpPr>
            <p:cNvPr id="1031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6" name="Freeform 5"/>
              <p:cNvSpPr>
                <a:spLocks/>
              </p:cNvSpPr>
              <p:nvPr/>
            </p:nvSpPr>
            <p:spPr bwMode="hidden">
              <a:xfrm>
                <a:off x="1" y="104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0" y="3988"/>
                <a:ext cx="5758" cy="4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665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364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105"/>
                <a:ext cx="5758" cy="31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64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433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09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77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394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28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17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2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186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72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841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943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grpSp>
            <p:nvGrpSpPr>
              <p:cNvPr id="1057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3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4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5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6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7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8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9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0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1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2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3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4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5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6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7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1058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1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2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1059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2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3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4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5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6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7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8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9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0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sp>
            <p:nvSpPr>
              <p:cNvPr id="34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5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6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7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8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6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9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0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1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</p:grpSp>
      <p:sp>
        <p:nvSpPr>
          <p:cNvPr id="68" name="Text Box 70"/>
          <p:cNvSpPr txBox="1">
            <a:spLocks noChangeArrowheads="1"/>
          </p:cNvSpPr>
          <p:nvPr/>
        </p:nvSpPr>
        <p:spPr bwMode="auto">
          <a:xfrm>
            <a:off x="3048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- Testimony Publication</a:t>
            </a:r>
            <a:endParaRPr lang="zh-CN" altLang="en-US" sz="1200" dirty="0">
              <a:ea typeface="宋体" charset="-122"/>
            </a:endParaRPr>
          </a:p>
        </p:txBody>
      </p:sp>
      <p:sp>
        <p:nvSpPr>
          <p:cNvPr id="69" name="Text Box 71"/>
          <p:cNvSpPr txBox="1">
            <a:spLocks noChangeArrowheads="1"/>
          </p:cNvSpPr>
          <p:nvPr/>
        </p:nvSpPr>
        <p:spPr bwMode="auto">
          <a:xfrm>
            <a:off x="6308726" y="4766073"/>
            <a:ext cx="26066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基 督 徒 聚 會</a:t>
            </a:r>
            <a:endParaRPr lang="zh-CN" altLang="en-US" sz="1200" dirty="0"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latin typeface="+mn-lt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9351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1" r:id="rId1"/>
    <p:sldLayoutId id="2147483700" r:id="rId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0" y="742950"/>
            <a:ext cx="9144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2800">
              <a:latin typeface="Times New Roman" pitchFamily="18" charset="0"/>
              <a:ea typeface="標楷體" pitchFamily="65" charset="-120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590550"/>
            <a:ext cx="9144000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現今時候已不多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旅世程途快要過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被提鐘點已在望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我們快要見天王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但願我們常殷勤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直到救主再降臨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50"/>
            <a:ext cx="9144000" cy="533400"/>
          </a:xfrm>
          <a:prstGeom prst="rect">
            <a:avLst/>
          </a:prstGeom>
        </p:spPr>
        <p:txBody>
          <a:bodyPr/>
          <a:lstStyle/>
          <a:p>
            <a:pPr>
              <a:spcBef>
                <a:spcPct val="20000"/>
              </a:spcBef>
              <a:defRPr/>
            </a:pPr>
            <a:r>
              <a:rPr lang="en-US" sz="2800" b="1" dirty="0">
                <a:latin typeface="Arial Narrow" pitchFamily="34" charset="0"/>
                <a:ea typeface="新細明體" pitchFamily="18" charset="-120"/>
                <a:cs typeface="Arial" charset="0"/>
              </a:rPr>
              <a:t>H515</a:t>
            </a:r>
            <a:r>
              <a:rPr lang="en-US" sz="2800" b="1" i="1" dirty="0">
                <a:latin typeface="Times New Roman" pitchFamily="18" charset="0"/>
                <a:ea typeface="標楷體" pitchFamily="65" charset="-120"/>
                <a:cs typeface="Arial" charset="0"/>
              </a:rPr>
              <a:t> </a:t>
            </a:r>
            <a:r>
              <a:rPr lang="en-US" sz="2600" b="1" i="1" dirty="0">
                <a:latin typeface="Times New Roman" pitchFamily="18" charset="0"/>
                <a:ea typeface="標楷體" pitchFamily="65" charset="-120"/>
                <a:cs typeface="Arial" charset="0"/>
              </a:rPr>
              <a:t> </a:t>
            </a:r>
            <a:r>
              <a:rPr lang="en-US" sz="2600" b="1" dirty="0" err="1">
                <a:latin typeface="Microsoft JhengHei" panose="020B0604030504040204" pitchFamily="34" charset="-120"/>
                <a:ea typeface="Microsoft JhengHei" panose="020B0604030504040204" pitchFamily="34" charset="-120"/>
                <a:cs typeface="Arial" charset="0"/>
              </a:rPr>
              <a:t>現今時候已不多</a:t>
            </a:r>
            <a:r>
              <a:rPr lang="en-US" sz="2600" b="1" dirty="0">
                <a:latin typeface="Times New Roman" pitchFamily="18" charset="0"/>
                <a:ea typeface="新細明體" pitchFamily="18" charset="-120"/>
                <a:cs typeface="Arial" charset="0"/>
              </a:rPr>
              <a:t>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  <a:cs typeface="Arial" charset="0"/>
              </a:rPr>
              <a:t>(1/5)</a:t>
            </a:r>
            <a:endParaRPr lang="en-US" sz="2400" dirty="0">
              <a:latin typeface="Arial Narrow" pitchFamily="34" charset="0"/>
              <a:ea typeface="標楷體" pitchFamily="65" charset="-120"/>
              <a:cs typeface="Arial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17021"/>
            <a:ext cx="9144000" cy="349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H515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2/5,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殷勤服事不冷淡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竭力作工不畏難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背負十架不自憐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願意為主歷苦艱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一直</a:t>
            </a:r>
            <a:r>
              <a:rPr lang="en-US" altLang="en-US" sz="3200" dirty="0" err="1">
                <a:latin typeface="DFKai-SB" panose="03000509000000000000" pitchFamily="65" charset="-120"/>
                <a:ea typeface="DFKai-SB" panose="03000509000000000000" pitchFamily="65" charset="-120"/>
              </a:rPr>
              <a:t>“</a:t>
            </a: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買賣</a:t>
            </a:r>
            <a:r>
              <a:rPr lang="en-US" altLang="en-US" sz="3200" dirty="0" err="1">
                <a:latin typeface="DFKai-SB" panose="03000509000000000000" pitchFamily="65" charset="-120"/>
                <a:ea typeface="DFKai-SB" panose="03000509000000000000" pitchFamily="65" charset="-120"/>
              </a:rPr>
              <a:t>”</a:t>
            </a: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到主來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若未回家終不改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17021"/>
            <a:ext cx="9144000" cy="349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H515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3/5,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時時倚靠主大名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殷勤討伐眾惡靈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雖遇危難仍得勝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未見平安不收陣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晝夜不斷靠祈禱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在戰場上站得牢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17021"/>
            <a:ext cx="9144000" cy="349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H515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4/5,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現今光陰如箭飛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我們盼望快得慰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願主保守靈魂體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完全順服主管理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但願我們常預備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直到主來不疲憊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17021"/>
            <a:ext cx="9144000" cy="349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H515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5/5,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預備雖然受試煉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預備雖然無臉面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預備直到我生活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不能不向主求說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求主快來不遲延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求主快來在今天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！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plate2003">
  <a:themeElements>
    <a:clrScheme name="Template2003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Template200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emplate2003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Presentation1</Template>
  <TotalTime>45</TotalTime>
  <Words>106</Words>
  <Application>Microsoft Office PowerPoint</Application>
  <PresentationFormat>On-screen Show (16:9)</PresentationFormat>
  <Paragraphs>40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6" baseType="lpstr">
      <vt:lpstr>宋体</vt:lpstr>
      <vt:lpstr>Microsoft JhengHei</vt:lpstr>
      <vt:lpstr>新細明體</vt:lpstr>
      <vt:lpstr>標楷體</vt:lpstr>
      <vt:lpstr>標楷體</vt:lpstr>
      <vt:lpstr>Arial</vt:lpstr>
      <vt:lpstr>Arial Narrow</vt:lpstr>
      <vt:lpstr>Times New Roman</vt:lpstr>
      <vt:lpstr>Wingdings</vt:lpstr>
      <vt:lpstr>Template2003</vt:lpstr>
      <vt:lpstr>cccta_hymn</vt:lpstr>
      <vt:lpstr>H515  現今時候已不多 (1/5)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H515 現今時候已不多</dc:title>
  <dc:subject>Hymnary 聖徒詩歌</dc:subject>
  <dc:creator>LIU</dc:creator>
  <cp:lastModifiedBy>Timothy Liang</cp:lastModifiedBy>
  <cp:revision>13</cp:revision>
  <dcterms:created xsi:type="dcterms:W3CDTF">2001-11-13T21:28:54Z</dcterms:created>
  <dcterms:modified xsi:type="dcterms:W3CDTF">2017-08-05T23:48:39Z</dcterms:modified>
</cp:coreProperties>
</file>